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9" r:id="rId3"/>
    <p:sldId id="257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63" r:id="rId14"/>
    <p:sldId id="274" r:id="rId15"/>
    <p:sldId id="275" r:id="rId16"/>
    <p:sldId id="256" r:id="rId17"/>
  </p:sldIdLst>
  <p:sldSz cx="12192000" cy="6858000"/>
  <p:notesSz cx="6858000" cy="9144000"/>
  <p:embeddedFontLst>
    <p:embeddedFont>
      <p:font typeface="맑은 고딕" panose="020B0503020000020004" pitchFamily="34" charset="-127"/>
      <p:regular r:id="rId18"/>
      <p:bold r:id="rId19"/>
    </p:embeddedFont>
    <p:embeddedFont>
      <p:font typeface="나눔스퀘어" panose="020F0502020204030204" pitchFamily="34" charset="0"/>
      <p:regular r:id="rId20"/>
      <p:bold r:id="rId21"/>
      <p:italic r:id="rId22"/>
      <p:boldItalic r:id="rId23"/>
    </p:embeddedFont>
    <p:embeddedFont>
      <p:font typeface="나눔스퀘어 Bold" panose="020F0502020204030204" pitchFamily="34" charset="0"/>
      <p:regular r:id="rId24"/>
      <p:bold r:id="rId25"/>
      <p:italic r:id="rId26"/>
      <p:boldItalic r:id="rId27"/>
    </p:embeddedFont>
    <p:embeddedFont>
      <p:font typeface="나눔스퀘어 ExtraBold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7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4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018347" y="2180362"/>
            <a:ext cx="41553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기계학습</a:t>
            </a:r>
            <a:endParaRPr lang="en-US" altLang="ko-KR" sz="5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54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텀프로젝트</a:t>
            </a:r>
            <a:r>
              <a:rPr lang="ko-KR" altLang="en-US" sz="5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5E5309-4A29-4CBE-B694-B651066D4DBE}"/>
              </a:ext>
            </a:extLst>
          </p:cNvPr>
          <p:cNvSpPr txBox="1"/>
          <p:nvPr/>
        </p:nvSpPr>
        <p:spPr>
          <a:xfrm>
            <a:off x="4601042" y="4087683"/>
            <a:ext cx="29899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17011520</a:t>
            </a:r>
            <a:r>
              <a:rPr lang="ko-KR" altLang="en-US" sz="30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조영래</a:t>
            </a:r>
            <a:endParaRPr lang="ko-KR" altLang="en-US" sz="3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Module #3-1]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Sleep feature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 이용하여 우울증 예측하기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5C438B4-F3B2-6740-98B1-7C37D4566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95" y="1318437"/>
            <a:ext cx="5396135" cy="491224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46EB98-46AE-9748-9E37-FE09E05ED4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441" y="1503769"/>
            <a:ext cx="5624180" cy="33759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6634DAD-F9AD-7E4D-BF0D-F85D81077D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441" y="2422007"/>
            <a:ext cx="5575978" cy="152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937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Module #3-2]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Activity feature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 이용하여 우울증 예측하기</a:t>
            </a:r>
            <a:endParaRPr lang="en-US" altLang="ko-KR" sz="1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Module #3-3]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Social feature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 이용하여 우울증 예측하기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44E3C70-BB3A-D842-B347-CE499EDED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8" y="1182280"/>
            <a:ext cx="4667611" cy="417737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F4C8867-0AAB-E24A-B955-0C8E5A071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984" y="1199708"/>
            <a:ext cx="4578731" cy="415994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1C6F613-F034-D041-8DBB-666CEB76B3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984" y="5530661"/>
            <a:ext cx="4136065" cy="129368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1976A6E-1547-7E40-B9E3-6A5934067A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590" y="238540"/>
            <a:ext cx="4554929" cy="57796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0D93BE2-3093-2143-AA99-910E44E276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8" y="5513234"/>
            <a:ext cx="4149798" cy="129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677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Module #3-4]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Activity feature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 이용하여 우울증 예측하기</a:t>
            </a:r>
            <a:endParaRPr lang="en-US" altLang="ko-KR" sz="1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3F3EB7-DEEA-AA41-A1F6-D840C510B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8" y="1182279"/>
            <a:ext cx="3846231" cy="532691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124E960-86DC-D047-A237-030F3E73D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2650" y="1243834"/>
            <a:ext cx="4097151" cy="357271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D006614-34D7-A74F-9E30-922A3293F0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650" y="5468658"/>
            <a:ext cx="4374065" cy="117420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E1BF160-A9D0-F34D-B9F3-C206323ED9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650" y="4978916"/>
            <a:ext cx="4499183" cy="3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8674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3452" y="307467"/>
            <a:ext cx="6585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Experiment - PCA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9985CE6-378E-1247-8D19-9670E931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45" y="1336167"/>
            <a:ext cx="3677388" cy="153345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304305F-F695-FF49-9E25-255EF4370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45" y="2869623"/>
            <a:ext cx="4719870" cy="398837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C8F6E45-20FD-4B4C-B9E3-49AB8E67D9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2007" y="1336167"/>
            <a:ext cx="3877704" cy="79566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4177B62-8ADE-0C41-A2D4-91566981B0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3290" y="2439295"/>
            <a:ext cx="1218846" cy="384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020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3452" y="307467"/>
            <a:ext cx="6585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Experiment - PCA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99144C8-7F1C-AF45-8B33-B7D947338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45" y="1336167"/>
            <a:ext cx="6166117" cy="514615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3192E95-8D4A-5946-BF70-C432E6B19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642" y="4207917"/>
            <a:ext cx="4700624" cy="106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153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3452" y="307467"/>
            <a:ext cx="6585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Question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F21821F-CE70-A845-B106-3380E5D2D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952" y="1541721"/>
            <a:ext cx="5410533" cy="4572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CD49E9-4865-7244-9BE4-A590A2666F16}"/>
              </a:ext>
            </a:extLst>
          </p:cNvPr>
          <p:cNvSpPr txBox="1"/>
          <p:nvPr/>
        </p:nvSpPr>
        <p:spPr>
          <a:xfrm>
            <a:off x="6485860" y="2535059"/>
            <a:ext cx="46357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heatmap</a:t>
            </a:r>
            <a:r>
              <a:rPr kumimoji="1" lang="ko-KR" altLang="en-US" dirty="0"/>
              <a:t>을 살펴보면 </a:t>
            </a:r>
            <a:r>
              <a:rPr kumimoji="1" lang="en-US" altLang="ko-KR" dirty="0"/>
              <a:t>7</a:t>
            </a:r>
            <a:r>
              <a:rPr kumimoji="1" lang="ko-KR" altLang="en-US" dirty="0"/>
              <a:t>개의</a:t>
            </a:r>
            <a:r>
              <a:rPr kumimoji="1" lang="en-US" altLang="ko-KR" dirty="0"/>
              <a:t> feature</a:t>
            </a:r>
            <a:r>
              <a:rPr kumimoji="1" lang="ko-KR" altLang="en-US" dirty="0"/>
              <a:t>씩</a:t>
            </a:r>
            <a:endParaRPr kumimoji="1" lang="en-US" altLang="ko-KR" dirty="0"/>
          </a:p>
          <a:p>
            <a:r>
              <a:rPr kumimoji="1" lang="ko-KR" altLang="en-US" dirty="0" err="1"/>
              <a:t>특정패턴을</a:t>
            </a:r>
            <a:r>
              <a:rPr kumimoji="1" lang="ko-KR" altLang="en-US" dirty="0"/>
              <a:t> 보인다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 특정 패턴이 </a:t>
            </a:r>
            <a:r>
              <a:rPr kumimoji="1" lang="en-US" altLang="ko-KR" dirty="0"/>
              <a:t>7</a:t>
            </a:r>
            <a:r>
              <a:rPr kumimoji="1" lang="ko-KR" altLang="en-US" dirty="0"/>
              <a:t>개 등장해서 </a:t>
            </a:r>
            <a:r>
              <a:rPr kumimoji="1" lang="en-US" altLang="ko-KR" dirty="0" err="1"/>
              <a:t>n_components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  <a:r>
              <a:rPr kumimoji="1" lang="en-US" altLang="ko-KR" dirty="0"/>
              <a:t>7</a:t>
            </a:r>
            <a:r>
              <a:rPr kumimoji="1" lang="ko-KR" altLang="en-US" dirty="0"/>
              <a:t> 로 설정해주었다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전체 데이터에 대해서 </a:t>
            </a:r>
            <a:r>
              <a:rPr kumimoji="1" lang="en-US" altLang="ko-KR" dirty="0" err="1"/>
              <a:t>n_components</a:t>
            </a:r>
            <a:r>
              <a:rPr kumimoji="1" lang="en-US" altLang="ko-KR" dirty="0"/>
              <a:t> =</a:t>
            </a:r>
            <a:r>
              <a:rPr kumimoji="1" lang="ko-KR" altLang="en-US" dirty="0"/>
              <a:t> </a:t>
            </a:r>
            <a:r>
              <a:rPr kumimoji="1" lang="en-US" altLang="ko-KR" dirty="0"/>
              <a:t>7</a:t>
            </a:r>
            <a:r>
              <a:rPr kumimoji="1" lang="ko-KR" altLang="en-US" dirty="0"/>
              <a:t> 하고 진행하는 것과 </a:t>
            </a:r>
            <a:r>
              <a:rPr kumimoji="1" lang="en-US" altLang="ko-KR" dirty="0"/>
              <a:t>7</a:t>
            </a:r>
            <a:r>
              <a:rPr kumimoji="1" lang="ko-KR" altLang="en-US" dirty="0"/>
              <a:t>개 </a:t>
            </a:r>
            <a:r>
              <a:rPr kumimoji="1" lang="en-US" altLang="ko-KR" dirty="0"/>
              <a:t>feature</a:t>
            </a:r>
            <a:r>
              <a:rPr kumimoji="1" lang="ko-KR" altLang="en-US" dirty="0"/>
              <a:t>씩 따로 </a:t>
            </a:r>
            <a:r>
              <a:rPr kumimoji="1" lang="en-US" altLang="ko-KR" dirty="0"/>
              <a:t>fitting</a:t>
            </a:r>
            <a:r>
              <a:rPr kumimoji="1" lang="ko-KR" altLang="en-US" dirty="0"/>
              <a:t>하면 </a:t>
            </a:r>
            <a:r>
              <a:rPr kumimoji="1" lang="en-US" altLang="ko-KR" dirty="0"/>
              <a:t>7</a:t>
            </a:r>
            <a:r>
              <a:rPr kumimoji="1" lang="ko-KR" altLang="en-US" dirty="0"/>
              <a:t>번씩 진행하는 것과 같은 결과를 낼까</a:t>
            </a:r>
            <a:r>
              <a:rPr kumimoji="1" lang="en-US" altLang="ko-KR" dirty="0"/>
              <a:t>?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9768902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428717" y="2967335"/>
            <a:ext cx="33345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77418" y="3043535"/>
            <a:ext cx="14446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2DE98-8D87-4402-A68D-4C31CB7FDDE6}"/>
              </a:ext>
            </a:extLst>
          </p:cNvPr>
          <p:cNvSpPr txBox="1"/>
          <p:nvPr/>
        </p:nvSpPr>
        <p:spPr>
          <a:xfrm>
            <a:off x="6133506" y="1890450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400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E9BDF5-C3CE-4DE3-906D-B0EA56CAEABE}"/>
              </a:ext>
            </a:extLst>
          </p:cNvPr>
          <p:cNvSpPr txBox="1"/>
          <p:nvPr/>
        </p:nvSpPr>
        <p:spPr>
          <a:xfrm>
            <a:off x="6952960" y="2013560"/>
            <a:ext cx="3493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Skeleton Code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C54CB8-D00A-4BE4-B0BF-F9E5A0D3F8E9}"/>
              </a:ext>
            </a:extLst>
          </p:cNvPr>
          <p:cNvSpPr txBox="1"/>
          <p:nvPr/>
        </p:nvSpPr>
        <p:spPr>
          <a:xfrm>
            <a:off x="6133506" y="391074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400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09752-FE32-4093-B772-3FFAD4B91079}"/>
              </a:ext>
            </a:extLst>
          </p:cNvPr>
          <p:cNvSpPr txBox="1"/>
          <p:nvPr/>
        </p:nvSpPr>
        <p:spPr>
          <a:xfrm>
            <a:off x="6952961" y="4033859"/>
            <a:ext cx="3107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Experiment &amp; Question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</a:t>
            </a:r>
            <a:r>
              <a:rPr lang="en-US" altLang="ko-KR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Moduyle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#1-1] EMA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</a:t>
            </a:r>
            <a:r>
              <a:rPr lang="ko-KR" altLang="en-US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파싱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Sleep</a:t>
            </a:r>
            <a:endParaRPr lang="ko-KR" altLang="en-US" sz="1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541CD625-3BB8-D545-97CB-51E2D9BC6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45" y="1182279"/>
            <a:ext cx="3197604" cy="1516761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D67442E5-5802-BF47-A4D4-BB71501555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45" y="2774359"/>
            <a:ext cx="5221804" cy="1792559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CF948125-8748-B246-9867-6765321092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345" y="4642237"/>
            <a:ext cx="4419748" cy="2103333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9D63C710-E9F2-AB4E-86F0-3F2C9C24CD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8769" y="1253191"/>
            <a:ext cx="4529724" cy="536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397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Module #1-2] EMA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</a:t>
            </a:r>
            <a:r>
              <a:rPr lang="ko-KR" altLang="en-US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파싱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Social</a:t>
            </a:r>
            <a:endParaRPr lang="ko-KR" altLang="en-US" sz="1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60A8EA0-9BD2-E84A-A18D-7FD7D1191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45" y="1290978"/>
            <a:ext cx="5232990" cy="23348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7A10AC4-1E1A-5448-B35D-0149557672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45" y="4298818"/>
            <a:ext cx="5221788" cy="195312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99FB4C2-3443-6F4B-B14F-B58300B526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336167"/>
            <a:ext cx="5609708" cy="420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434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Module #1-3] EMA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</a:t>
            </a:r>
            <a:r>
              <a:rPr lang="ko-KR" altLang="en-US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파싱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Activity</a:t>
            </a:r>
            <a:endParaRPr lang="ko-KR" altLang="en-US" sz="1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F729B1F-5E81-E246-BDF7-16120FC5C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671" y="1243834"/>
            <a:ext cx="3650112" cy="351937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4CDF987-A21A-754A-8539-326FF5A3D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671" y="4979233"/>
            <a:ext cx="4432300" cy="17251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1F98DC5-558C-964D-AE05-19C2357591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2912" y="153579"/>
            <a:ext cx="3725183" cy="147763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B1FC62B-4B90-5F4B-95E5-CA3473710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2912" y="1662636"/>
            <a:ext cx="3943289" cy="516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3175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DataFrame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생성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09F4200-1F92-F943-BDC1-7C24564D2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9" y="1243834"/>
            <a:ext cx="5948362" cy="147228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382BC88-E02E-6A46-B8CE-CBD712D68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38" y="2875971"/>
            <a:ext cx="3016850" cy="15622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79B4CB0-9D88-7C40-BB22-B49754CD2C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43" y="4563388"/>
            <a:ext cx="11557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20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Module #2-1] Feature </a:t>
            </a:r>
            <a:r>
              <a:rPr lang="en-US" altLang="ko-KR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Extact</a:t>
            </a:r>
            <a:endParaRPr lang="ko-KR" altLang="en-US" sz="1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BA9626-3E9E-724A-8BD5-703B21A41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765"/>
            <a:ext cx="5062276" cy="25701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D382D86-F47A-8947-96FA-3D331F0EB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760301"/>
            <a:ext cx="5062276" cy="244180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9AEBC17-4E69-D843-BBB9-EE38F71D6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638" y="1424763"/>
            <a:ext cx="2210177" cy="437204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6928379-C3B5-5043-B4D5-F5ACC798E7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9398" y="1424763"/>
            <a:ext cx="3275019" cy="459762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3B5DA0A-B4A5-CB40-8BF1-1B54ABA55326}"/>
              </a:ext>
            </a:extLst>
          </p:cNvPr>
          <p:cNvSpPr txBox="1"/>
          <p:nvPr/>
        </p:nvSpPr>
        <p:spPr>
          <a:xfrm>
            <a:off x="6177516" y="6376755"/>
            <a:ext cx="3743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이와 같은 과정 </a:t>
            </a:r>
            <a:r>
              <a:rPr kumimoji="1" lang="en-US" altLang="ko-KR" dirty="0"/>
              <a:t>test data</a:t>
            </a:r>
            <a:r>
              <a:rPr kumimoji="1" lang="ko-KR" altLang="en-US" dirty="0"/>
              <a:t>에도 적용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550365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Module #2-2] Feature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</a:t>
            </a:r>
            <a:r>
              <a:rPr lang="en-US" altLang="ko-KR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NaN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값 처리하기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AE3485A-4F42-B34D-B444-E21C31227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45" y="3850557"/>
            <a:ext cx="3622906" cy="28538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ED9A23-D55F-F84F-8076-576E86B37B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44" y="2023193"/>
            <a:ext cx="3495315" cy="18004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8996B49-CE12-3142-9134-EE64B468AF0B}"/>
              </a:ext>
            </a:extLst>
          </p:cNvPr>
          <p:cNvSpPr txBox="1"/>
          <p:nvPr/>
        </p:nvSpPr>
        <p:spPr>
          <a:xfrm>
            <a:off x="239129" y="1240404"/>
            <a:ext cx="363112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00" dirty="0"/>
              <a:t>데이터의 </a:t>
            </a:r>
            <a:r>
              <a:rPr kumimoji="1" lang="en" altLang="ko-Kore-KR" sz="1000" dirty="0"/>
              <a:t>shape </a:t>
            </a:r>
            <a:r>
              <a:rPr kumimoji="1" lang="ko-KR" altLang="en-US" sz="1000" dirty="0"/>
              <a:t>이 </a:t>
            </a:r>
            <a:r>
              <a:rPr kumimoji="1" lang="en-US" altLang="ko-KR" sz="1000" dirty="0"/>
              <a:t>(</a:t>
            </a:r>
            <a:r>
              <a:rPr kumimoji="1" lang="en" altLang="ko-Kore-KR" sz="1000" dirty="0"/>
              <a:t>feature </a:t>
            </a:r>
            <a:r>
              <a:rPr kumimoji="1" lang="ko-KR" altLang="en-US" sz="1000" dirty="0"/>
              <a:t>수</a:t>
            </a:r>
            <a:r>
              <a:rPr kumimoji="1" lang="en-US" altLang="ko-KR" sz="1000" dirty="0"/>
              <a:t>, </a:t>
            </a:r>
            <a:r>
              <a:rPr kumimoji="1" lang="ko-KR" altLang="en-US" sz="1000" dirty="0"/>
              <a:t>데이터 수</a:t>
            </a:r>
            <a:r>
              <a:rPr kumimoji="1" lang="en-US" altLang="ko-KR" sz="1000" dirty="0"/>
              <a:t>) </a:t>
            </a:r>
            <a:r>
              <a:rPr kumimoji="1" lang="ko-KR" altLang="en-US" sz="1000" dirty="0"/>
              <a:t>로 되어있어서 </a:t>
            </a:r>
            <a:endParaRPr kumimoji="1" lang="en-US" altLang="ko-KR" sz="1000" dirty="0"/>
          </a:p>
          <a:p>
            <a:r>
              <a:rPr kumimoji="1" lang="ko-KR" altLang="en-US" sz="1000" dirty="0"/>
              <a:t>이에 대한 전치 행렬로 진행해주어야 한다</a:t>
            </a:r>
            <a:r>
              <a:rPr kumimoji="1" lang="en-US" altLang="ko-KR" sz="1000" dirty="0"/>
              <a:t>.</a:t>
            </a:r>
          </a:p>
          <a:p>
            <a:r>
              <a:rPr kumimoji="1" lang="ko-KR" altLang="en-US" sz="1000" dirty="0"/>
              <a:t>그러지 않을 경우 </a:t>
            </a:r>
            <a:r>
              <a:rPr kumimoji="1" lang="en" altLang="ko-Kore-KR" sz="1000" dirty="0" err="1"/>
              <a:t>NaN</a:t>
            </a:r>
            <a:r>
              <a:rPr kumimoji="1" lang="ko-KR" altLang="en-US" sz="1000" dirty="0"/>
              <a:t>값만 있는 데이터</a:t>
            </a:r>
            <a:r>
              <a:rPr kumimoji="1" lang="en-US" altLang="ko-KR" sz="1000" dirty="0"/>
              <a:t>(5</a:t>
            </a:r>
            <a:r>
              <a:rPr kumimoji="1" lang="ko-KR" altLang="en-US" sz="1000" dirty="0"/>
              <a:t>번 등</a:t>
            </a:r>
            <a:r>
              <a:rPr kumimoji="1" lang="en-US" altLang="ko-KR" sz="1000" dirty="0"/>
              <a:t>)</a:t>
            </a:r>
            <a:r>
              <a:rPr kumimoji="1" lang="ko-KR" altLang="en-US" sz="1000" dirty="0"/>
              <a:t>는 없어진다</a:t>
            </a:r>
            <a:r>
              <a:rPr kumimoji="1" lang="en-US" altLang="ko-KR" sz="1000" dirty="0"/>
              <a:t>.</a:t>
            </a:r>
            <a:endParaRPr kumimoji="1" lang="ko-Kore-KR" altLang="en-US" sz="10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63DFAB0-3AE0-FA45-B331-FAEF533A27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6890" y="1240404"/>
            <a:ext cx="4195560" cy="247035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784929B-0006-7F45-83AE-9F82779076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6890" y="3922467"/>
            <a:ext cx="3921019" cy="18720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8314ACA-BC12-FA4E-AD9B-2B21235F69D3}"/>
              </a:ext>
            </a:extLst>
          </p:cNvPr>
          <p:cNvSpPr txBox="1"/>
          <p:nvPr/>
        </p:nvSpPr>
        <p:spPr>
          <a:xfrm>
            <a:off x="5596890" y="6006176"/>
            <a:ext cx="4517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나머지</a:t>
            </a:r>
            <a:r>
              <a:rPr kumimoji="1" lang="ko-KR" altLang="en-US" dirty="0"/>
              <a:t> 데이터에 대해서도 위와 같이 진행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22840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658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Skeleton Code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[Empty Module #3-1]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Sleep feature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 이용하여 우울증 예측하기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A6C8D1F-6707-0F49-A019-8092C06D4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67" y="1807534"/>
            <a:ext cx="5438164" cy="456417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3410E74-D2C9-6D47-9123-E3C2F2D9B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304" y="1807533"/>
            <a:ext cx="4807923" cy="45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43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</TotalTime>
  <Words>265</Words>
  <Application>Microsoft Macintosh PowerPoint</Application>
  <PresentationFormat>와이드스크린</PresentationFormat>
  <Paragraphs>56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Arial</vt:lpstr>
      <vt:lpstr>맑은 고딕</vt:lpstr>
      <vt:lpstr>나눔스퀘어</vt:lpstr>
      <vt:lpstr>나눔스퀘어 ExtraBold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조영래</cp:lastModifiedBy>
  <cp:revision>25</cp:revision>
  <dcterms:created xsi:type="dcterms:W3CDTF">2020-05-15T03:41:41Z</dcterms:created>
  <dcterms:modified xsi:type="dcterms:W3CDTF">2021-06-07T09:13:32Z</dcterms:modified>
</cp:coreProperties>
</file>

<file path=docProps/thumbnail.jpeg>
</file>